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06" y="-61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733539"/>
            <a:ext cx="170399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Online Proposers Day</a:t>
            </a: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10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 December 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2019, 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via WebEx 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What </a:t>
            </a:r>
            <a:r>
              <a:rPr lang="en-GB" sz="4800" i="1" dirty="0">
                <a:solidFill>
                  <a:srgbClr val="0070C0"/>
                </a:solidFill>
              </a:rPr>
              <a:t>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What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makes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added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value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Why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should</a:t>
            </a:r>
            <a:r>
              <a:rPr lang="de-DE" sz="4800" i="1" dirty="0">
                <a:solidFill>
                  <a:srgbClr val="0070C0"/>
                </a:solidFill>
              </a:rPr>
              <a:t> I </a:t>
            </a:r>
            <a:r>
              <a:rPr lang="de-DE" sz="4800" i="1" dirty="0" err="1">
                <a:solidFill>
                  <a:srgbClr val="0070C0"/>
                </a:solidFill>
              </a:rPr>
              <a:t>participate</a:t>
            </a:r>
            <a:r>
              <a:rPr lang="de-DE" sz="4800" i="1" dirty="0">
                <a:solidFill>
                  <a:srgbClr val="0070C0"/>
                </a:solidFill>
              </a:rPr>
              <a:t> in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project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70C0"/>
                </a:solidFill>
              </a:rPr>
              <a:t>organisation</a:t>
            </a:r>
            <a:r>
              <a:rPr lang="en-GB" sz="4800" i="1" dirty="0" smtClean="0">
                <a:solidFill>
                  <a:srgbClr val="00B0F0"/>
                </a:solidFill>
              </a:rPr>
              <a:t>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70C0"/>
                </a:solidFill>
              </a:rPr>
            </a:br>
            <a:r>
              <a:rPr lang="en-GB" sz="4800" i="1" dirty="0">
                <a:solidFill>
                  <a:srgbClr val="0070C0"/>
                </a:solidFill>
              </a:rPr>
              <a:t>(vision, motivation, </a:t>
            </a:r>
            <a:r>
              <a:rPr lang="en-GB" sz="4800" i="1" dirty="0" smtClean="0">
                <a:solidFill>
                  <a:srgbClr val="0070C0"/>
                </a:solidFill>
              </a:rPr>
              <a:t>content</a:t>
            </a:r>
            <a:r>
              <a:rPr lang="en-GB" sz="4800" i="1" dirty="0">
                <a:solidFill>
                  <a:srgbClr val="0070C0"/>
                </a:solidFill>
              </a:rPr>
              <a:t>,</a:t>
            </a:r>
            <a:endParaRPr lang="en-GB" sz="4800" i="1" dirty="0" smtClean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p</a:t>
            </a:r>
            <a:r>
              <a:rPr lang="de-DE" sz="4800" i="1" dirty="0" err="1" smtClean="0">
                <a:solidFill>
                  <a:srgbClr val="0070C0"/>
                </a:solidFill>
              </a:rPr>
              <a:t>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include</a:t>
            </a:r>
            <a:r>
              <a:rPr lang="de-DE" sz="4800" i="1" dirty="0" smtClean="0">
                <a:solidFill>
                  <a:srgbClr val="0070C0"/>
                </a:solidFill>
              </a:rPr>
              <a:t> a </a:t>
            </a:r>
            <a:r>
              <a:rPr lang="de-DE" sz="4800" i="1" dirty="0" err="1" smtClean="0">
                <a:solidFill>
                  <a:srgbClr val="0070C0"/>
                </a:solidFill>
              </a:rPr>
              <a:t>picture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describing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idea</a:t>
            </a:r>
            <a:r>
              <a:rPr lang="de-DE" sz="4800" i="1" dirty="0" smtClean="0">
                <a:solidFill>
                  <a:srgbClr val="0070C0"/>
                </a:solidFill>
              </a:rPr>
              <a:t>)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on expected outcome, impacts, </a:t>
            </a:r>
            <a:r>
              <a:rPr lang="en-GB" sz="4800" i="1" dirty="0" smtClean="0">
                <a:solidFill>
                  <a:srgbClr val="0070C0"/>
                </a:solidFill>
              </a:rPr>
              <a:t>schedule typical project duration 36 month 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 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50" y="10026352"/>
            <a:ext cx="2300370" cy="23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203</Words>
  <Characters>0</Characters>
  <Application>Microsoft Office PowerPoint</Application>
  <PresentationFormat>Custom</PresentationFormat>
  <Lines>0</Lines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280</cp:revision>
  <dcterms:modified xsi:type="dcterms:W3CDTF">2019-10-24T12:02:39Z</dcterms:modified>
</cp:coreProperties>
</file>